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D4D04A-B089-4FA8-A873-ECE3A8F53A5F}" type="doc">
      <dgm:prSet loTypeId="urn:microsoft.com/office/officeart/2005/8/layout/target1" loCatId="relationship" qsTypeId="urn:microsoft.com/office/officeart/2005/8/quickstyle/simple1" qsCatId="simple" csTypeId="urn:microsoft.com/office/officeart/2005/8/colors/colorful3" csCatId="colorful" phldr="1"/>
      <dgm:spPr/>
    </dgm:pt>
    <dgm:pt modelId="{7CA4B526-6CEE-4998-92FF-D94C096671F0}">
      <dgm:prSet phldrT="[Texto]"/>
      <dgm:spPr/>
      <dgm:t>
        <a:bodyPr/>
        <a:lstStyle/>
        <a:p>
          <a:r>
            <a:rPr lang="es-PE" dirty="0" err="1" smtClean="0"/>
            <a:t>Brand</a:t>
          </a:r>
          <a:r>
            <a:rPr lang="es-PE" dirty="0" smtClean="0"/>
            <a:t> - </a:t>
          </a:r>
          <a:r>
            <a:rPr lang="es-PE" dirty="0" err="1" smtClean="0"/>
            <a:t>Core</a:t>
          </a:r>
          <a:r>
            <a:rPr lang="es-PE" dirty="0" smtClean="0"/>
            <a:t> Business </a:t>
          </a:r>
          <a:endParaRPr lang="es-PE" dirty="0"/>
        </a:p>
      </dgm:t>
    </dgm:pt>
    <dgm:pt modelId="{1B5E27DF-E586-4974-AB9E-DE79996DF8D4}" type="parTrans" cxnId="{A55C8A20-7827-4AD4-A88F-9CE57F58EE12}">
      <dgm:prSet/>
      <dgm:spPr/>
      <dgm:t>
        <a:bodyPr/>
        <a:lstStyle/>
        <a:p>
          <a:endParaRPr lang="es-PE"/>
        </a:p>
      </dgm:t>
    </dgm:pt>
    <dgm:pt modelId="{158C1D77-A59C-446E-82AC-CD935ABAAC88}" type="sibTrans" cxnId="{A55C8A20-7827-4AD4-A88F-9CE57F58EE12}">
      <dgm:prSet/>
      <dgm:spPr/>
      <dgm:t>
        <a:bodyPr/>
        <a:lstStyle/>
        <a:p>
          <a:endParaRPr lang="es-PE"/>
        </a:p>
      </dgm:t>
    </dgm:pt>
    <dgm:pt modelId="{68412365-B567-4A60-8865-488C6DAA2E93}">
      <dgm:prSet phldrT="[Texto]"/>
      <dgm:spPr/>
      <dgm:t>
        <a:bodyPr/>
        <a:lstStyle/>
        <a:p>
          <a:r>
            <a:rPr lang="es-PE" dirty="0" err="1" smtClean="0"/>
            <a:t>Loyalty</a:t>
          </a:r>
          <a:r>
            <a:rPr lang="es-PE" dirty="0" smtClean="0"/>
            <a:t> Sentimental</a:t>
          </a:r>
          <a:endParaRPr lang="es-PE" dirty="0"/>
        </a:p>
      </dgm:t>
    </dgm:pt>
    <dgm:pt modelId="{E8C53276-50A5-4680-9CC8-353DF36011C1}" type="parTrans" cxnId="{D24544FC-78CF-41BD-A99D-7A5466F38250}">
      <dgm:prSet/>
      <dgm:spPr/>
      <dgm:t>
        <a:bodyPr/>
        <a:lstStyle/>
        <a:p>
          <a:endParaRPr lang="es-PE"/>
        </a:p>
      </dgm:t>
    </dgm:pt>
    <dgm:pt modelId="{11ADDF58-0923-4A16-B05D-E7D4429FCCC1}" type="sibTrans" cxnId="{D24544FC-78CF-41BD-A99D-7A5466F38250}">
      <dgm:prSet/>
      <dgm:spPr/>
      <dgm:t>
        <a:bodyPr/>
        <a:lstStyle/>
        <a:p>
          <a:endParaRPr lang="es-PE"/>
        </a:p>
      </dgm:t>
    </dgm:pt>
    <dgm:pt modelId="{23AE98DE-86EE-44E3-8B69-1359E2B6D148}">
      <dgm:prSet phldrT="[Texto]"/>
      <dgm:spPr/>
      <dgm:t>
        <a:bodyPr/>
        <a:lstStyle/>
        <a:p>
          <a:r>
            <a:rPr lang="es-PE" dirty="0" err="1" smtClean="0"/>
            <a:t>Loyalty</a:t>
          </a:r>
          <a:r>
            <a:rPr lang="es-PE" dirty="0" smtClean="0"/>
            <a:t> </a:t>
          </a:r>
          <a:r>
            <a:rPr lang="es-PE" dirty="0" err="1" smtClean="0"/>
            <a:t>Commercial</a:t>
          </a:r>
          <a:endParaRPr lang="es-PE" dirty="0"/>
        </a:p>
      </dgm:t>
    </dgm:pt>
    <dgm:pt modelId="{838736CC-C23B-4940-8C60-416522FB7019}" type="parTrans" cxnId="{17FACC45-CB9D-4901-9F37-BEBE06B43DA9}">
      <dgm:prSet/>
      <dgm:spPr/>
      <dgm:t>
        <a:bodyPr/>
        <a:lstStyle/>
        <a:p>
          <a:endParaRPr lang="es-PE"/>
        </a:p>
      </dgm:t>
    </dgm:pt>
    <dgm:pt modelId="{5F95700E-2A85-44DD-8646-4B49151D5431}" type="sibTrans" cxnId="{17FACC45-CB9D-4901-9F37-BEBE06B43DA9}">
      <dgm:prSet/>
      <dgm:spPr/>
      <dgm:t>
        <a:bodyPr/>
        <a:lstStyle/>
        <a:p>
          <a:endParaRPr lang="es-PE"/>
        </a:p>
      </dgm:t>
    </dgm:pt>
    <dgm:pt modelId="{B6AF4BA7-6EB0-497E-8434-BC127D915C2C}" type="pres">
      <dgm:prSet presAssocID="{BED4D04A-B089-4FA8-A873-ECE3A8F53A5F}" presName="composite" presStyleCnt="0">
        <dgm:presLayoutVars>
          <dgm:chMax val="5"/>
          <dgm:dir/>
          <dgm:resizeHandles val="exact"/>
        </dgm:presLayoutVars>
      </dgm:prSet>
      <dgm:spPr/>
    </dgm:pt>
    <dgm:pt modelId="{CC560311-8417-4E13-93E5-B3B0E7B209EA}" type="pres">
      <dgm:prSet presAssocID="{7CA4B526-6CEE-4998-92FF-D94C096671F0}" presName="circle1" presStyleLbl="lnNode1" presStyleIdx="0" presStyleCnt="3"/>
      <dgm:spPr>
        <a:ln w="31750">
          <a:solidFill>
            <a:srgbClr val="FFFF00"/>
          </a:solidFill>
        </a:ln>
      </dgm:spPr>
    </dgm:pt>
    <dgm:pt modelId="{00B7A6EB-1498-431A-9EA0-4EBD2B348AF5}" type="pres">
      <dgm:prSet presAssocID="{7CA4B526-6CEE-4998-92FF-D94C096671F0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2267092E-D56B-404C-8D96-89A2DC78AA87}" type="pres">
      <dgm:prSet presAssocID="{7CA4B526-6CEE-4998-92FF-D94C096671F0}" presName="line1" presStyleLbl="callout" presStyleIdx="0" presStyleCnt="6"/>
      <dgm:spPr/>
    </dgm:pt>
    <dgm:pt modelId="{6A2E895B-5069-4249-813C-773E2207049A}" type="pres">
      <dgm:prSet presAssocID="{7CA4B526-6CEE-4998-92FF-D94C096671F0}" presName="d1" presStyleLbl="callout" presStyleIdx="1" presStyleCnt="6"/>
      <dgm:spPr/>
    </dgm:pt>
    <dgm:pt modelId="{303B209B-AC0F-4BAE-8955-3B6AC62D6AB5}" type="pres">
      <dgm:prSet presAssocID="{68412365-B567-4A60-8865-488C6DAA2E93}" presName="circle2" presStyleLbl="lnNode1" presStyleIdx="1" presStyleCnt="3" custScaleX="81326" custScaleY="78650" custLinFactNeighborX="-154" custLinFactNeighborY="980"/>
      <dgm:spPr>
        <a:solidFill>
          <a:schemeClr val="accent5">
            <a:lumMod val="60000"/>
            <a:lumOff val="40000"/>
          </a:schemeClr>
        </a:solidFill>
        <a:ln w="44450">
          <a:solidFill>
            <a:srgbClr val="FF0000"/>
          </a:solidFill>
        </a:ln>
      </dgm:spPr>
    </dgm:pt>
    <dgm:pt modelId="{92FD75AB-55D5-443D-8578-5FADB3B72573}" type="pres">
      <dgm:prSet presAssocID="{68412365-B567-4A60-8865-488C6DAA2E93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BA953606-A949-4D80-87CA-DFFCCDF9FBB5}" type="pres">
      <dgm:prSet presAssocID="{68412365-B567-4A60-8865-488C6DAA2E93}" presName="line2" presStyleLbl="callout" presStyleIdx="2" presStyleCnt="6"/>
      <dgm:spPr/>
    </dgm:pt>
    <dgm:pt modelId="{D80A582B-1B0E-4909-A363-961451A56437}" type="pres">
      <dgm:prSet presAssocID="{68412365-B567-4A60-8865-488C6DAA2E93}" presName="d2" presStyleLbl="callout" presStyleIdx="3" presStyleCnt="6"/>
      <dgm:spPr/>
    </dgm:pt>
    <dgm:pt modelId="{48B387CF-390B-4461-B100-3BB47E764AEE}" type="pres">
      <dgm:prSet presAssocID="{23AE98DE-86EE-44E3-8B69-1359E2B6D148}" presName="circle3" presStyleLbl="lnNode1" presStyleIdx="2" presStyleCnt="3" custScaleX="85648" custScaleY="85403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7030A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</dgm:spPr>
    </dgm:pt>
    <dgm:pt modelId="{6EDF6CB1-B836-4E0A-8A8E-F372AC6971D8}" type="pres">
      <dgm:prSet presAssocID="{23AE98DE-86EE-44E3-8B69-1359E2B6D148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PE"/>
        </a:p>
      </dgm:t>
    </dgm:pt>
    <dgm:pt modelId="{42FB098D-3BE1-4972-A6CF-7E00BBCC2696}" type="pres">
      <dgm:prSet presAssocID="{23AE98DE-86EE-44E3-8B69-1359E2B6D148}" presName="line3" presStyleLbl="callout" presStyleIdx="4" presStyleCnt="6" custLinFactY="-100000" custLinFactNeighborX="-19444" custLinFactNeighborY="-169147"/>
      <dgm:spPr/>
    </dgm:pt>
    <dgm:pt modelId="{AF3FA19E-9DE3-45E9-9A1A-78032BFA8B45}" type="pres">
      <dgm:prSet presAssocID="{23AE98DE-86EE-44E3-8B69-1359E2B6D148}" presName="d3" presStyleLbl="callout" presStyleIdx="5" presStyleCnt="6" custLinFactNeighborX="-11060" custLinFactNeighborY="-6468"/>
      <dgm:spPr/>
    </dgm:pt>
  </dgm:ptLst>
  <dgm:cxnLst>
    <dgm:cxn modelId="{A55C8A20-7827-4AD4-A88F-9CE57F58EE12}" srcId="{BED4D04A-B089-4FA8-A873-ECE3A8F53A5F}" destId="{7CA4B526-6CEE-4998-92FF-D94C096671F0}" srcOrd="0" destOrd="0" parTransId="{1B5E27DF-E586-4974-AB9E-DE79996DF8D4}" sibTransId="{158C1D77-A59C-446E-82AC-CD935ABAAC88}"/>
    <dgm:cxn modelId="{FCC52C3A-66BB-4292-9834-2ACB484AA312}" type="presOf" srcId="{BED4D04A-B089-4FA8-A873-ECE3A8F53A5F}" destId="{B6AF4BA7-6EB0-497E-8434-BC127D915C2C}" srcOrd="0" destOrd="0" presId="urn:microsoft.com/office/officeart/2005/8/layout/target1"/>
    <dgm:cxn modelId="{C930CF38-19F2-425B-A349-6D087358687C}" type="presOf" srcId="{23AE98DE-86EE-44E3-8B69-1359E2B6D148}" destId="{6EDF6CB1-B836-4E0A-8A8E-F372AC6971D8}" srcOrd="0" destOrd="0" presId="urn:microsoft.com/office/officeart/2005/8/layout/target1"/>
    <dgm:cxn modelId="{D24544FC-78CF-41BD-A99D-7A5466F38250}" srcId="{BED4D04A-B089-4FA8-A873-ECE3A8F53A5F}" destId="{68412365-B567-4A60-8865-488C6DAA2E93}" srcOrd="1" destOrd="0" parTransId="{E8C53276-50A5-4680-9CC8-353DF36011C1}" sibTransId="{11ADDF58-0923-4A16-B05D-E7D4429FCCC1}"/>
    <dgm:cxn modelId="{17FACC45-CB9D-4901-9F37-BEBE06B43DA9}" srcId="{BED4D04A-B089-4FA8-A873-ECE3A8F53A5F}" destId="{23AE98DE-86EE-44E3-8B69-1359E2B6D148}" srcOrd="2" destOrd="0" parTransId="{838736CC-C23B-4940-8C60-416522FB7019}" sibTransId="{5F95700E-2A85-44DD-8646-4B49151D5431}"/>
    <dgm:cxn modelId="{E4A517BD-B295-4A24-8714-4E56E2A8C062}" type="presOf" srcId="{68412365-B567-4A60-8865-488C6DAA2E93}" destId="{92FD75AB-55D5-443D-8578-5FADB3B72573}" srcOrd="0" destOrd="0" presId="urn:microsoft.com/office/officeart/2005/8/layout/target1"/>
    <dgm:cxn modelId="{AE61C8D3-1A8E-4D76-B8A4-C46CD5BD6F6E}" type="presOf" srcId="{7CA4B526-6CEE-4998-92FF-D94C096671F0}" destId="{00B7A6EB-1498-431A-9EA0-4EBD2B348AF5}" srcOrd="0" destOrd="0" presId="urn:microsoft.com/office/officeart/2005/8/layout/target1"/>
    <dgm:cxn modelId="{F5CB34DE-47B5-4D79-915B-B9C41BE507B9}" type="presParOf" srcId="{B6AF4BA7-6EB0-497E-8434-BC127D915C2C}" destId="{CC560311-8417-4E13-93E5-B3B0E7B209EA}" srcOrd="0" destOrd="0" presId="urn:microsoft.com/office/officeart/2005/8/layout/target1"/>
    <dgm:cxn modelId="{5839E35C-31DD-4723-89C8-0A0147133580}" type="presParOf" srcId="{B6AF4BA7-6EB0-497E-8434-BC127D915C2C}" destId="{00B7A6EB-1498-431A-9EA0-4EBD2B348AF5}" srcOrd="1" destOrd="0" presId="urn:microsoft.com/office/officeart/2005/8/layout/target1"/>
    <dgm:cxn modelId="{14895C24-F1CD-436A-84D1-0AA4356B1EDD}" type="presParOf" srcId="{B6AF4BA7-6EB0-497E-8434-BC127D915C2C}" destId="{2267092E-D56B-404C-8D96-89A2DC78AA87}" srcOrd="2" destOrd="0" presId="urn:microsoft.com/office/officeart/2005/8/layout/target1"/>
    <dgm:cxn modelId="{7CC253E3-A6AD-4AD3-BA6D-2D3A354D7CCC}" type="presParOf" srcId="{B6AF4BA7-6EB0-497E-8434-BC127D915C2C}" destId="{6A2E895B-5069-4249-813C-773E2207049A}" srcOrd="3" destOrd="0" presId="urn:microsoft.com/office/officeart/2005/8/layout/target1"/>
    <dgm:cxn modelId="{CA8BD4E9-F305-48E4-B8C2-0A27B07E8FEF}" type="presParOf" srcId="{B6AF4BA7-6EB0-497E-8434-BC127D915C2C}" destId="{303B209B-AC0F-4BAE-8955-3B6AC62D6AB5}" srcOrd="4" destOrd="0" presId="urn:microsoft.com/office/officeart/2005/8/layout/target1"/>
    <dgm:cxn modelId="{242EDF65-2164-48AF-AC65-7310802BA453}" type="presParOf" srcId="{B6AF4BA7-6EB0-497E-8434-BC127D915C2C}" destId="{92FD75AB-55D5-443D-8578-5FADB3B72573}" srcOrd="5" destOrd="0" presId="urn:microsoft.com/office/officeart/2005/8/layout/target1"/>
    <dgm:cxn modelId="{4BF8B162-4A80-40C9-8E03-A58DC07A7CDB}" type="presParOf" srcId="{B6AF4BA7-6EB0-497E-8434-BC127D915C2C}" destId="{BA953606-A949-4D80-87CA-DFFCCDF9FBB5}" srcOrd="6" destOrd="0" presId="urn:microsoft.com/office/officeart/2005/8/layout/target1"/>
    <dgm:cxn modelId="{08052DDA-9F68-455A-800D-A49117E660D1}" type="presParOf" srcId="{B6AF4BA7-6EB0-497E-8434-BC127D915C2C}" destId="{D80A582B-1B0E-4909-A363-961451A56437}" srcOrd="7" destOrd="0" presId="urn:microsoft.com/office/officeart/2005/8/layout/target1"/>
    <dgm:cxn modelId="{BF8C512A-C585-4373-9571-E66306523332}" type="presParOf" srcId="{B6AF4BA7-6EB0-497E-8434-BC127D915C2C}" destId="{48B387CF-390B-4461-B100-3BB47E764AEE}" srcOrd="8" destOrd="0" presId="urn:microsoft.com/office/officeart/2005/8/layout/target1"/>
    <dgm:cxn modelId="{CF4FCF07-9086-464F-8418-AA16366F6520}" type="presParOf" srcId="{B6AF4BA7-6EB0-497E-8434-BC127D915C2C}" destId="{6EDF6CB1-B836-4E0A-8A8E-F372AC6971D8}" srcOrd="9" destOrd="0" presId="urn:microsoft.com/office/officeart/2005/8/layout/target1"/>
    <dgm:cxn modelId="{6C52FC3E-BEA1-44CA-A5CA-0E3561A81532}" type="presParOf" srcId="{B6AF4BA7-6EB0-497E-8434-BC127D915C2C}" destId="{42FB098D-3BE1-4972-A6CF-7E00BBCC2696}" srcOrd="10" destOrd="0" presId="urn:microsoft.com/office/officeart/2005/8/layout/target1"/>
    <dgm:cxn modelId="{A1423C9B-FD5D-4967-8F05-33880E446C47}" type="presParOf" srcId="{B6AF4BA7-6EB0-497E-8434-BC127D915C2C}" destId="{AF3FA19E-9DE3-45E9-9A1A-78032BFA8B45}" srcOrd="11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B387CF-390B-4461-B100-3BB47E764AEE}">
      <dsp:nvSpPr>
        <dsp:cNvPr id="0" name=""/>
        <dsp:cNvSpPr/>
      </dsp:nvSpPr>
      <dsp:spPr>
        <a:xfrm>
          <a:off x="355540" y="1721839"/>
          <a:ext cx="3330364" cy="3320837"/>
        </a:xfrm>
        <a:prstGeom prst="ellipse">
          <a:avLst/>
        </a:prstGeom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7030A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B209B-AC0F-4BAE-8955-3B6AC62D6AB5}">
      <dsp:nvSpPr>
        <dsp:cNvPr id="0" name=""/>
        <dsp:cNvSpPr/>
      </dsp:nvSpPr>
      <dsp:spPr>
        <a:xfrm>
          <a:off x="1068438" y="2487647"/>
          <a:ext cx="1897383" cy="183495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444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60311-8417-4E13-93E5-B3B0E7B209EA}">
      <dsp:nvSpPr>
        <dsp:cNvPr id="0" name=""/>
        <dsp:cNvSpPr/>
      </dsp:nvSpPr>
      <dsp:spPr>
        <a:xfrm>
          <a:off x="1631879" y="2993415"/>
          <a:ext cx="777686" cy="7776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75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7A6EB-1498-431A-9EA0-4EBD2B348AF5}">
      <dsp:nvSpPr>
        <dsp:cNvPr id="0" name=""/>
        <dsp:cNvSpPr/>
      </dsp:nvSpPr>
      <dsp:spPr>
        <a:xfrm>
          <a:off x="4613011" y="141898"/>
          <a:ext cx="1944216" cy="1134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33020" bIns="3302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600" kern="1200" dirty="0" err="1" smtClean="0"/>
            <a:t>Brand</a:t>
          </a:r>
          <a:r>
            <a:rPr lang="es-PE" sz="2600" kern="1200" dirty="0" smtClean="0"/>
            <a:t> - </a:t>
          </a:r>
          <a:r>
            <a:rPr lang="es-PE" sz="2600" kern="1200" dirty="0" err="1" smtClean="0"/>
            <a:t>Core</a:t>
          </a:r>
          <a:r>
            <a:rPr lang="es-PE" sz="2600" kern="1200" dirty="0" smtClean="0"/>
            <a:t> Business </a:t>
          </a:r>
          <a:endParaRPr lang="es-PE" sz="2600" kern="1200" dirty="0"/>
        </a:p>
      </dsp:txBody>
      <dsp:txXfrm>
        <a:off x="4613011" y="141898"/>
        <a:ext cx="1944216" cy="1134126"/>
      </dsp:txXfrm>
    </dsp:sp>
    <dsp:sp modelId="{2267092E-D56B-404C-8D96-89A2DC78AA87}">
      <dsp:nvSpPr>
        <dsp:cNvPr id="0" name=""/>
        <dsp:cNvSpPr/>
      </dsp:nvSpPr>
      <dsp:spPr>
        <a:xfrm>
          <a:off x="4126957" y="708961"/>
          <a:ext cx="4860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E895B-5069-4249-813C-773E2207049A}">
      <dsp:nvSpPr>
        <dsp:cNvPr id="0" name=""/>
        <dsp:cNvSpPr/>
      </dsp:nvSpPr>
      <dsp:spPr>
        <a:xfrm rot="5400000">
          <a:off x="1736543" y="993789"/>
          <a:ext cx="2672648" cy="2104289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D75AB-55D5-443D-8578-5FADB3B72573}">
      <dsp:nvSpPr>
        <dsp:cNvPr id="0" name=""/>
        <dsp:cNvSpPr/>
      </dsp:nvSpPr>
      <dsp:spPr>
        <a:xfrm>
          <a:off x="4613011" y="1276024"/>
          <a:ext cx="1944216" cy="1134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33020" bIns="3302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600" kern="1200" dirty="0" err="1" smtClean="0"/>
            <a:t>Loyalty</a:t>
          </a:r>
          <a:r>
            <a:rPr lang="es-PE" sz="2600" kern="1200" dirty="0" smtClean="0"/>
            <a:t> Sentimental</a:t>
          </a:r>
          <a:endParaRPr lang="es-PE" sz="2600" kern="1200" dirty="0"/>
        </a:p>
      </dsp:txBody>
      <dsp:txXfrm>
        <a:off x="4613011" y="1276024"/>
        <a:ext cx="1944216" cy="1134126"/>
      </dsp:txXfrm>
    </dsp:sp>
    <dsp:sp modelId="{BA953606-A949-4D80-87CA-DFFCCDF9FBB5}">
      <dsp:nvSpPr>
        <dsp:cNvPr id="0" name=""/>
        <dsp:cNvSpPr/>
      </dsp:nvSpPr>
      <dsp:spPr>
        <a:xfrm>
          <a:off x="4126957" y="1843087"/>
          <a:ext cx="4860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A582B-1B0E-4909-A363-961451A56437}">
      <dsp:nvSpPr>
        <dsp:cNvPr id="0" name=""/>
        <dsp:cNvSpPr/>
      </dsp:nvSpPr>
      <dsp:spPr>
        <a:xfrm rot="5400000">
          <a:off x="2310216" y="2110222"/>
          <a:ext cx="2082644" cy="1546947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F6CB1-B836-4E0A-8A8E-F372AC6971D8}">
      <dsp:nvSpPr>
        <dsp:cNvPr id="0" name=""/>
        <dsp:cNvSpPr/>
      </dsp:nvSpPr>
      <dsp:spPr>
        <a:xfrm>
          <a:off x="4613011" y="2410150"/>
          <a:ext cx="1944216" cy="1134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33020" bIns="3302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2600" kern="1200" dirty="0" err="1" smtClean="0"/>
            <a:t>Loyalty</a:t>
          </a:r>
          <a:r>
            <a:rPr lang="es-PE" sz="2600" kern="1200" dirty="0" smtClean="0"/>
            <a:t> </a:t>
          </a:r>
          <a:r>
            <a:rPr lang="es-PE" sz="2600" kern="1200" dirty="0" err="1" smtClean="0"/>
            <a:t>Commercial</a:t>
          </a:r>
          <a:endParaRPr lang="es-PE" sz="2600" kern="1200" dirty="0"/>
        </a:p>
      </dsp:txBody>
      <dsp:txXfrm>
        <a:off x="4613011" y="2410150"/>
        <a:ext cx="1944216" cy="1134126"/>
      </dsp:txXfrm>
    </dsp:sp>
    <dsp:sp modelId="{42FB098D-3BE1-4972-A6CF-7E00BBCC2696}">
      <dsp:nvSpPr>
        <dsp:cNvPr id="0" name=""/>
        <dsp:cNvSpPr/>
      </dsp:nvSpPr>
      <dsp:spPr>
        <a:xfrm>
          <a:off x="4032448" y="2880320"/>
          <a:ext cx="4860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FA19E-9DE3-45E9-9A1A-78032BFA8B45}">
      <dsp:nvSpPr>
        <dsp:cNvPr id="0" name=""/>
        <dsp:cNvSpPr/>
      </dsp:nvSpPr>
      <dsp:spPr>
        <a:xfrm rot="5400000">
          <a:off x="2775152" y="3129507"/>
          <a:ext cx="1487973" cy="989605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DBBB5-7E77-454D-9885-E79CD5189173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PE" smtClean="0"/>
              <a:t>GPACH10 inc.</a:t>
            </a:r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7BA53-4A0B-49A5-9405-2239DE462510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D6A16-AE03-421B-9389-84CB117079DA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PE" smtClean="0"/>
              <a:t>GPACH10 inc.</a:t>
            </a: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B6613-ABC3-4D3B-AA43-8F86FD6BE56B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PE" smtClean="0"/>
              <a:t>GPACH10 inc.</a:t>
            </a:r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C8F6E-DEB2-44FF-AAC5-AAB9706AF8AF}" type="datetimeFigureOut">
              <a:rPr lang="es-PE" smtClean="0"/>
              <a:t>16/06/2010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B76A0-1326-49ED-9D6B-1D9F46D85DBB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/>
        </p:nvGraphicFramePr>
        <p:xfrm>
          <a:off x="1043608" y="980728"/>
          <a:ext cx="69127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7 Conector recto de flecha"/>
          <p:cNvCxnSpPr/>
          <p:nvPr/>
        </p:nvCxnSpPr>
        <p:spPr>
          <a:xfrm rot="16200000" flipV="1">
            <a:off x="1115616" y="3068960"/>
            <a:ext cx="1512168" cy="1512168"/>
          </a:xfrm>
          <a:prstGeom prst="straightConnector1">
            <a:avLst/>
          </a:prstGeom>
          <a:ln w="25400" cap="rnd" cmpd="sng">
            <a:beve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rot="16200000" flipV="1">
            <a:off x="1763688" y="1772817"/>
            <a:ext cx="1512168" cy="1512168"/>
          </a:xfrm>
          <a:prstGeom prst="straightConnector1">
            <a:avLst/>
          </a:prstGeom>
          <a:ln w="25400" cap="rnd" cmpd="sng">
            <a:beve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971600" y="980728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13 Rectángulo"/>
          <p:cNvSpPr/>
          <p:nvPr/>
        </p:nvSpPr>
        <p:spPr>
          <a:xfrm>
            <a:off x="179512" y="2276872"/>
            <a:ext cx="1728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14 CuadroTexto"/>
          <p:cNvSpPr txBox="1"/>
          <p:nvPr/>
        </p:nvSpPr>
        <p:spPr>
          <a:xfrm>
            <a:off x="395536" y="2276872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 smtClean="0">
                <a:solidFill>
                  <a:schemeClr val="bg1"/>
                </a:solidFill>
              </a:rPr>
              <a:t>Captive </a:t>
            </a:r>
            <a:r>
              <a:rPr lang="es-PE" sz="2000" dirty="0" err="1" smtClean="0">
                <a:solidFill>
                  <a:schemeClr val="bg1"/>
                </a:solidFill>
              </a:rPr>
              <a:t>consumer</a:t>
            </a:r>
            <a:r>
              <a:rPr lang="es-PE" sz="2000" dirty="0" smtClean="0">
                <a:solidFill>
                  <a:schemeClr val="bg1"/>
                </a:solidFill>
              </a:rPr>
              <a:t>  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187624" y="980728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dirty="0" err="1" smtClean="0">
                <a:solidFill>
                  <a:schemeClr val="bg1"/>
                </a:solidFill>
              </a:rPr>
              <a:t>Potential</a:t>
            </a:r>
            <a:r>
              <a:rPr lang="es-PE" sz="2000" dirty="0" smtClean="0">
                <a:solidFill>
                  <a:schemeClr val="bg1"/>
                </a:solidFill>
              </a:rPr>
              <a:t> </a:t>
            </a:r>
            <a:r>
              <a:rPr lang="es-PE" sz="2000" dirty="0" err="1" smtClean="0">
                <a:solidFill>
                  <a:schemeClr val="bg1"/>
                </a:solidFill>
              </a:rPr>
              <a:t>consumer</a:t>
            </a:r>
            <a:r>
              <a:rPr lang="es-PE" sz="2000" dirty="0" smtClean="0">
                <a:solidFill>
                  <a:schemeClr val="bg1"/>
                </a:solidFill>
              </a:rPr>
              <a:t> </a:t>
            </a:r>
            <a:endParaRPr lang="es-PE" sz="2000" dirty="0">
              <a:solidFill>
                <a:schemeClr val="bg1"/>
              </a:solidFill>
            </a:endParaRPr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 smtClean="0"/>
              <a:t>gpach10 inc.</a:t>
            </a:r>
            <a:endParaRPr lang="es-P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</Words>
  <Application>Microsoft Office PowerPoint</Application>
  <PresentationFormat>Presentación en pantalla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gpacheco</dc:creator>
  <cp:lastModifiedBy>gpacheco</cp:lastModifiedBy>
  <cp:revision>4</cp:revision>
  <dcterms:created xsi:type="dcterms:W3CDTF">2010-06-16T06:04:36Z</dcterms:created>
  <dcterms:modified xsi:type="dcterms:W3CDTF">2010-06-16T06:40:30Z</dcterms:modified>
</cp:coreProperties>
</file>